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3" r:id="rId37"/>
    <p:sldId id="292" r:id="rId38"/>
  </p:sldIdLst>
  <p:sldSz cx="9144000" cy="9144000"/>
  <p:notesSz cx="9144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3" d="100"/>
          <a:sy n="83" d="100"/>
        </p:scale>
        <p:origin x="18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146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2A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1D2A22"/>
          </a:solidFill>
          <a:ln w="12700">
            <a:solidFill>
              <a:srgbClr val="1D2A22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3" name="Text 1"/>
          <p:cNvSpPr/>
          <p:nvPr/>
        </p:nvSpPr>
        <p:spPr>
          <a:xfrm>
            <a:off x="548640" y="2514600"/>
            <a:ext cx="8046720" cy="914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5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HUNDREMETERBYEN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731520" y="3657600"/>
            <a:ext cx="7680960" cy="594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5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 </a:t>
            </a:r>
            <a:r>
              <a:rPr lang="en-US" sz="2800" dirty="0" err="1">
                <a:solidFill>
                  <a:srgbClr val="F5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varianter</a:t>
            </a:r>
            <a:r>
              <a:rPr lang="en-US" sz="2800" dirty="0">
                <a:solidFill>
                  <a:srgbClr val="F5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til inspirasjon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4370832"/>
            <a:ext cx="768096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arkitekter som har </a:t>
            </a:r>
            <a:r>
              <a:rPr lang="en-US" sz="2400" i="1" dirty="0" err="1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gått</a:t>
            </a:r>
            <a:r>
              <a:rPr lang="en-US" sz="2400" i="1" dirty="0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400" i="1" dirty="0" err="1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trøtt</a:t>
            </a:r>
            <a:r>
              <a:rPr lang="en-US" sz="2400" i="1" dirty="0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400" i="1" dirty="0" err="1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og</a:t>
            </a:r>
            <a:r>
              <a:rPr lang="en-US" sz="2400" i="1" dirty="0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400" i="1" dirty="0" err="1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vil</a:t>
            </a:r>
            <a:r>
              <a:rPr lang="en-US" sz="2400" i="1" dirty="0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400" i="1" dirty="0" err="1">
                <a:solidFill>
                  <a:srgbClr val="E3D8B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variere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914400" y="7973568"/>
            <a:ext cx="731520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CFC4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</a:t>
            </a:r>
            <a:r>
              <a:rPr lang="en-US" sz="1600" dirty="0" err="1">
                <a:solidFill>
                  <a:srgbClr val="CFC4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mer</a:t>
            </a:r>
            <a:r>
              <a:rPr lang="en-US" sz="1600" dirty="0">
                <a:solidFill>
                  <a:srgbClr val="CFC4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dirty="0" err="1">
                <a:solidFill>
                  <a:srgbClr val="CFC4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på</a:t>
            </a:r>
            <a:r>
              <a:rPr lang="en-US" sz="1600" dirty="0">
                <a:solidFill>
                  <a:srgbClr val="CFC4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 </a:t>
            </a:r>
            <a:r>
              <a:rPr lang="en-US" sz="1600" dirty="0" err="1">
                <a:solidFill>
                  <a:srgbClr val="CFC4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omfattende</a:t>
            </a:r>
            <a:r>
              <a:rPr lang="en-US" sz="1600" dirty="0">
                <a:solidFill>
                  <a:srgbClr val="CFC4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dirty="0" err="1">
                <a:solidFill>
                  <a:srgbClr val="CFC4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sidene</a:t>
            </a:r>
            <a:r>
              <a:rPr lang="en-US" sz="1600" dirty="0">
                <a:solidFill>
                  <a:srgbClr val="CFC4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:  www.hundremeterbyen.no</a:t>
            </a:r>
            <a:endParaRPr lang="en-US" sz="1600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F0389AB-9920-F2F0-01F7-C0B1A778C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505" y="5284397"/>
            <a:ext cx="2658676" cy="24614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628"/>
            <a:ext cx="9144000" cy="9144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44FFB0C2-86D9-7239-2B11-30EC1FA87B17}"/>
              </a:ext>
            </a:extLst>
          </p:cNvPr>
          <p:cNvSpPr txBox="1"/>
          <p:nvPr/>
        </p:nvSpPr>
        <p:spPr>
          <a:xfrm>
            <a:off x="6254803" y="8752114"/>
            <a:ext cx="1160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RØROS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27"/>
            <a:ext cx="9144000" cy="911274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2172"/>
            <a:ext cx="9144000" cy="86796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658" y="0"/>
            <a:ext cx="8612684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6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9BDA246B-E70F-7D36-3296-902EEE62E6AE}"/>
              </a:ext>
            </a:extLst>
          </p:cNvPr>
          <p:cNvSpPr txBox="1"/>
          <p:nvPr/>
        </p:nvSpPr>
        <p:spPr>
          <a:xfrm>
            <a:off x="622407" y="8567697"/>
            <a:ext cx="2820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Vinstra i Gudbrandsdalen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30"/>
            <a:ext cx="9144000" cy="912614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7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791423" cy="9144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156A4AC4-298C-CE7D-4ECA-DA4F1A59A2DB}"/>
              </a:ext>
            </a:extLst>
          </p:cNvPr>
          <p:cNvSpPr txBox="1"/>
          <p:nvPr/>
        </p:nvSpPr>
        <p:spPr>
          <a:xfrm>
            <a:off x="5862918" y="8437069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Røros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0052"/>
            <a:ext cx="9144000" cy="868389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8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7B871419-FBFC-3095-0421-6029101681D3}"/>
              </a:ext>
            </a:extLst>
          </p:cNvPr>
          <p:cNvSpPr txBox="1"/>
          <p:nvPr/>
        </p:nvSpPr>
        <p:spPr>
          <a:xfrm>
            <a:off x="5832182" y="8529277"/>
            <a:ext cx="2141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Moderne mangfold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0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921"/>
            <a:ext cx="9144000" cy="906215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9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945"/>
            <a:ext cx="9144000" cy="887610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3" y="0"/>
            <a:ext cx="9120453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2172"/>
            <a:ext cx="9144000" cy="867965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48" y="0"/>
            <a:ext cx="8897904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6" y="0"/>
            <a:ext cx="8448667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0" y="0"/>
            <a:ext cx="9126141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9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32"/>
            <a:ext cx="9144000" cy="906011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1FE8708A-CC0E-CB1B-558E-29046DBAB2B8}"/>
              </a:ext>
            </a:extLst>
          </p:cNvPr>
          <p:cNvSpPr txBox="1"/>
          <p:nvPr/>
        </p:nvSpPr>
        <p:spPr>
          <a:xfrm>
            <a:off x="5586292" y="8706010"/>
            <a:ext cx="2177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Hollandsk inspirert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69"/>
            <a:ext cx="9144000" cy="912166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557"/>
            <a:ext cx="9144000" cy="9094887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6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86" y="0"/>
            <a:ext cx="8982227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7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8610"/>
            <a:ext cx="9144000" cy="8728364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B38AACAF-9AD3-973E-0F14-D46AB189A88D}"/>
              </a:ext>
            </a:extLst>
          </p:cNvPr>
          <p:cNvSpPr txBox="1"/>
          <p:nvPr/>
        </p:nvSpPr>
        <p:spPr>
          <a:xfrm>
            <a:off x="1352390" y="8659906"/>
            <a:ext cx="226215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900" dirty="0">
                <a:solidFill>
                  <a:schemeClr val="bg1"/>
                </a:solidFill>
              </a:rPr>
              <a:t>Grünerløkka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" y="0"/>
            <a:ext cx="9139535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9695"/>
            <a:ext cx="9144000" cy="830460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8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2172"/>
            <a:ext cx="9144000" cy="86796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736"/>
            <a:ext cx="9144000" cy="90725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0" y="0"/>
            <a:ext cx="899666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6" y="0"/>
            <a:ext cx="9045187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1 (1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2172"/>
            <a:ext cx="9144000" cy="86796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eorgi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73</Words>
  <Application>Microsoft Office PowerPoint</Application>
  <PresentationFormat>Egendefinert</PresentationFormat>
  <Paragraphs>47</Paragraphs>
  <Slides>37</Slides>
  <Notes>37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37</vt:i4>
      </vt:variant>
    </vt:vector>
  </HeadingPairs>
  <TitlesOfParts>
    <vt:vector size="40" baseType="lpstr">
      <vt:lpstr>Arial</vt:lpstr>
      <vt:lpstr>Georgia</vt:lpstr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HUNDREMETERBYEN varianter til inspirasjon</dc:title>
  <dc:subject>Hundremeterbyen varianter</dc:subject>
  <dc:creator>OpenAI</dc:creator>
  <cp:lastModifiedBy>Erling Okkenhaug</cp:lastModifiedBy>
  <cp:revision>2</cp:revision>
  <dcterms:created xsi:type="dcterms:W3CDTF">2026-08-09T12:35:48Z</dcterms:created>
  <dcterms:modified xsi:type="dcterms:W3CDTF">2026-08-09T13:02:40Z</dcterms:modified>
</cp:coreProperties>
</file>